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0"/>
  </p:notesMasterIdLst>
  <p:sldIdLst>
    <p:sldId id="260" r:id="rId3"/>
    <p:sldId id="273" r:id="rId4"/>
    <p:sldId id="274" r:id="rId5"/>
    <p:sldId id="275" r:id="rId6"/>
    <p:sldId id="278" r:id="rId7"/>
    <p:sldId id="277" r:id="rId8"/>
    <p:sldId id="27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524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279E-F7E8-4955-87C9-563726A6E9B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97F87-86F4-41E6-A03D-C6C4AEC4F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9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97F87-86F4-41E6-A03D-C6C4AEC4FF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6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D85C-CD8D-457D-BC4B-0F185A64EADE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F37E-2EAC-457E-9572-011066DE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38907"/>
      </p:ext>
    </p:extLst>
  </p:cSld>
  <p:clrMapOvr>
    <a:masterClrMapping/>
  </p:clrMapOvr>
  <p:transition advTm="5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3C77-C5E3-4BAD-A2B8-2105F4C60319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210D-7C70-4F3B-BCA9-EDEC3E070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40907"/>
      </p:ext>
    </p:extLst>
  </p:cSld>
  <p:clrMapOvr>
    <a:masterClrMapping/>
  </p:clrMapOvr>
  <p:transition advTm="5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58FF-EC76-47AF-BDD7-49E4014D2A30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ED77-FCCC-4B6F-AEFA-CE3819EF6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69906"/>
      </p:ext>
    </p:extLst>
  </p:cSld>
  <p:clrMapOvr>
    <a:masterClrMapping/>
  </p:clrMapOvr>
  <p:transition advTm="5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C6F6-0504-4EA4-AF31-42531A7325D4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89F5-9874-422E-AB3F-89F316D55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44031"/>
      </p:ext>
    </p:extLst>
  </p:cSld>
  <p:clrMapOvr>
    <a:masterClrMapping/>
  </p:clrMapOvr>
  <p:transition advTm="5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9146-DCF2-4A43-A69D-24EA577A67C6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A770-DBB6-4B62-A498-BDA5147EC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94730"/>
      </p:ext>
    </p:extLst>
  </p:cSld>
  <p:clrMapOvr>
    <a:masterClrMapping/>
  </p:clrMapOvr>
  <p:transition advTm="5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1F8D-CDEE-46B0-978C-09AA5E98B82E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22A6-33EF-47CE-8666-A27598352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73846"/>
      </p:ext>
    </p:extLst>
  </p:cSld>
  <p:clrMapOvr>
    <a:masterClrMapping/>
  </p:clrMapOvr>
  <p:transition advTm="5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D183-9633-41F3-BB00-04342A31B0E5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F07E-80C2-4C84-ADD6-F399512E1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22274"/>
      </p:ext>
    </p:extLst>
  </p:cSld>
  <p:clrMapOvr>
    <a:masterClrMapping/>
  </p:clrMapOvr>
  <p:transition advTm="5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1C3E-EA03-4437-B4FB-0BBC2E7EAC32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678A-B0D9-44D4-A94C-DCA9FC453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3077"/>
      </p:ext>
    </p:extLst>
  </p:cSld>
  <p:clrMapOvr>
    <a:masterClrMapping/>
  </p:clrMapOvr>
  <p:transition advTm="5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95EA59-BEBF-48C4-9A4C-B597E3BE6CAA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76E0D0-B155-429A-86E0-CF6899B5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0" r:id="rId4"/>
  </p:sldLayoutIdLst>
  <p:transition advTm="5000"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A32588-19AA-4389-95D4-E08D0BFED4C6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A3E9F8-425C-4D85-8E89-2B303EBDF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1" r:id="rId4"/>
  </p:sldLayoutIdLst>
  <p:transition advTm="5000"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s://pp.vk.me/c636920/v636920849/41f45/Ztnqa-_v6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95" y="1137932"/>
            <a:ext cx="19939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99" y="1137933"/>
            <a:ext cx="7344816" cy="2075044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Команда 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«402»</a:t>
            </a:r>
          </a:p>
        </p:txBody>
      </p:sp>
      <p:pic>
        <p:nvPicPr>
          <p:cNvPr id="9221" name="Picture 5" descr="C:\Users\Экономики\Desktop\Фото 05-06.12.16\IMG_7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23" y="3290151"/>
            <a:ext cx="4285665" cy="285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2870" y="5877272"/>
            <a:ext cx="7142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Испытание №2 .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NETWORKING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1170494"/>
            <a:ext cx="103933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 под руководством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5" name="Picture 5" descr="C:\Users\Экономики\Desktop\Фото 05-06.12.16\IMG_77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r="32907" b="19428"/>
          <a:stretch/>
        </p:blipFill>
        <p:spPr bwMode="auto">
          <a:xfrm>
            <a:off x="467544" y="2924820"/>
            <a:ext cx="3646170" cy="31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Экономики\Desktop\Фото 05-06.12.16\IMG_77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r="1348"/>
          <a:stretch/>
        </p:blipFill>
        <p:spPr bwMode="auto">
          <a:xfrm>
            <a:off x="4211960" y="2913359"/>
            <a:ext cx="4496236" cy="30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5589240"/>
            <a:ext cx="352839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Сивко Алексей Николаевич, д.б.н. ,доцент  кафедры  менеджмента, технологии торговли и общественного питания </a:t>
            </a:r>
            <a:endParaRPr lang="ru-RU" dirty="0"/>
          </a:p>
        </p:txBody>
      </p:sp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Экономики\Desktop\Фото 05-06.12.16\IMG_7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994"/>
            <a:ext cx="4176464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Экономики\Desktop\Фото 05-06.12.16\IMG_7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72" y="3662143"/>
            <a:ext cx="4475115" cy="29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45224"/>
            <a:ext cx="4139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Отрабатываем навыки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283967" y="1196752"/>
            <a:ext cx="4653431" cy="2872442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Чудак математик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Германии жил.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Он хлеб с колбасой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Случайно сложил.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Затем результат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Положил себе в рот.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Вот так человек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Изобрел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Бутерброд.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Экономики\Desktop\Фото 05-06.12.16\IMG_78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11206"/>
          <a:stretch/>
        </p:blipFill>
        <p:spPr bwMode="auto">
          <a:xfrm rot="16200000">
            <a:off x="35566" y="2251519"/>
            <a:ext cx="4561788" cy="36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Экономики\Desktop\Фото 05-06.12.16\IMG_78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r="19206"/>
          <a:stretch/>
        </p:blipFill>
        <p:spPr bwMode="auto">
          <a:xfrm>
            <a:off x="5058054" y="1052736"/>
            <a:ext cx="3312368" cy="25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Экономики\Desktop\Фото 05-06.12.16\IMG_78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27397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Экономики\Desktop\Фото 05-06.12.16\IMG_78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7649" b="17945"/>
          <a:stretch/>
        </p:blipFill>
        <p:spPr bwMode="auto">
          <a:xfrm>
            <a:off x="3461606" y="3861048"/>
            <a:ext cx="535603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Экономики\Desktop\Фото 05-06.12.16\IMG_78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r="-347"/>
          <a:stretch/>
        </p:blipFill>
        <p:spPr bwMode="auto">
          <a:xfrm rot="16200000">
            <a:off x="-889213" y="2585487"/>
            <a:ext cx="4985762" cy="29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Экономики\Desktop\Фото 05-06.12.16\IMG_78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19465" r="213" b="19800"/>
          <a:stretch/>
        </p:blipFill>
        <p:spPr bwMode="auto">
          <a:xfrm>
            <a:off x="3305542" y="1346453"/>
            <a:ext cx="5871552" cy="24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C:\Users\Экономики\Desktop\Фото 05-06.12.16\IMG_7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02687"/>
            <a:ext cx="4427984" cy="29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Экономики\Desktop\Фото 05-06.12.16\IMG_7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21341"/>
            <a:ext cx="4088698" cy="27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Экономики\Desktop\Фото 05-06.12.16\IMG_7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3148"/>
            <a:ext cx="3736601" cy="24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Экономики\Desktop\Фото 05-06.12.16\IMG_7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6" y="1268760"/>
            <a:ext cx="3960439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03848" y="3140968"/>
            <a:ext cx="284885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«402»</a:t>
            </a:r>
          </a:p>
        </p:txBody>
      </p:sp>
    </p:spTree>
  </p:cSld>
  <p:clrMapOvr>
    <a:masterClrMapping/>
  </p:clrMapOvr>
  <p:transition advTm="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C:\Users\Экономики\Desktop\Фото 05-06.12.16\IMG_7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159" y="2264215"/>
            <a:ext cx="4867058" cy="374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2182651"/>
            <a:ext cx="50760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Жизнь просто сказка, когда есть масло, сыр и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колбаска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5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71</Words>
  <Application>Microsoft Office PowerPoint</Application>
  <PresentationFormat>Экран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Наталья Газарян</cp:lastModifiedBy>
  <cp:revision>50</cp:revision>
  <dcterms:modified xsi:type="dcterms:W3CDTF">2016-12-06T10:46:01Z</dcterms:modified>
</cp:coreProperties>
</file>